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6" r:id="rId15"/>
    <p:sldId id="277" r:id="rId16"/>
    <p:sldId id="269" r:id="rId17"/>
    <p:sldId id="270" r:id="rId18"/>
    <p:sldId id="271" r:id="rId19"/>
    <p:sldId id="272" r:id="rId20"/>
    <p:sldId id="273" r:id="rId21"/>
    <p:sldId id="275" r:id="rId22"/>
    <p:sldId id="278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6/21/2021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queconceito.com.br/pesquisa" TargetMode="External"/><Relationship Id="rId2" Type="http://schemas.openxmlformats.org/officeDocument/2006/relationships/hyperlink" Target="https://www.significados.com.br/pesquis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rnal.usp.br/ciencias/fabricas-de-conhecimento/" TargetMode="External"/><Relationship Id="rId5" Type="http://schemas.openxmlformats.org/officeDocument/2006/relationships/hyperlink" Target="https://www.pravaler.com.br/pesquisa-cientifica-tudo-que-voce-precisa-para-fazer-a-sua/" TargetMode="External"/><Relationship Id="rId4" Type="http://schemas.openxmlformats.org/officeDocument/2006/relationships/hyperlink" Target="https://www.thinkwithgoogle.com/intl/pt-br/estrategias-de-marketing/search/meaning-of-search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00800" y="4946073"/>
            <a:ext cx="5555673" cy="498410"/>
          </a:xfrm>
        </p:spPr>
        <p:txBody>
          <a:bodyPr>
            <a:noAutofit/>
          </a:bodyPr>
          <a:lstStyle/>
          <a:p>
            <a:pPr algn="r"/>
            <a:r>
              <a:rPr lang="pt-B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iscentes</a:t>
            </a:r>
            <a:r>
              <a:rPr lang="pt-B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João Edgar, </a:t>
            </a:r>
            <a:r>
              <a:rPr lang="pt-BR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Maísa, </a:t>
            </a:r>
            <a:r>
              <a:rPr lang="pt-BR" sz="2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Ariel, Cananda, Histefane</a:t>
            </a:r>
            <a:endParaRPr lang="pt-BR" sz="20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600" y="2782784"/>
            <a:ext cx="11249892" cy="1410067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DINÂMICA DA PESQUISA CIENTÍFICA NA FORMAÇÃO UNIVERSITÁRIA </a:t>
            </a:r>
            <a:endParaRPr lang="pt-B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20982" y="5979885"/>
            <a:ext cx="9032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JACOBINA- BA</a:t>
            </a:r>
          </a:p>
          <a:p>
            <a:pPr algn="ctr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73383" y="145143"/>
            <a:ext cx="100122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UNIVERSIDADE DO ESTADO DA BAHIA- UNEB</a:t>
            </a:r>
          </a:p>
          <a:p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DEPARTAMENTO DE CIÊNCIAS HUMANAS-CAMPUS IV</a:t>
            </a:r>
          </a:p>
          <a:p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CURSO: LICENCIATURA EM GEOGRAFIA </a:t>
            </a:r>
          </a:p>
          <a:p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COMPONENTE CURRICULAR: METODOLOGIA DO TRABALHO CIENTÍFICO</a:t>
            </a:r>
          </a:p>
          <a:p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DOCENTE: JACY BANDEIRA</a:t>
            </a:r>
            <a:endParaRPr lang="pt-BR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1" y="207818"/>
            <a:ext cx="1309688" cy="15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TIPOS DE </a:t>
            </a:r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PESQUISA: </a:t>
            </a:r>
            <a:endParaRPr lang="pt-B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7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2337" r="4253" b="11186"/>
          <a:stretch/>
        </p:blipFill>
        <p:spPr>
          <a:xfrm>
            <a:off x="2592925" y="1553028"/>
            <a:ext cx="6792686" cy="4833917"/>
          </a:xfrm>
        </p:spPr>
      </p:pic>
      <p:sp>
        <p:nvSpPr>
          <p:cNvPr id="3" name="CaixaDeTexto 2"/>
          <p:cNvSpPr txBox="1"/>
          <p:nvPr/>
        </p:nvSpPr>
        <p:spPr>
          <a:xfrm>
            <a:off x="9385611" y="5571337"/>
            <a:ext cx="2553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://www.significados.com.br/tipos-de-pesquisa/</a:t>
            </a:r>
          </a:p>
        </p:txBody>
      </p:sp>
    </p:spTree>
    <p:extLst>
      <p:ext uri="{BB962C8B-B14F-4D97-AF65-F5344CB8AC3E}">
        <p14:creationId xmlns:p14="http://schemas.microsoft.com/office/powerpoint/2010/main" val="35971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Principais pensadores sobre pesquisa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443345" y="1717964"/>
            <a:ext cx="7049740" cy="458849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“São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várias as modalidades de pesquisa que se podem praticar, o que implica coerência epistemológica, metodológica e temática para o seu adequado 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desenvolvimento.” Severino 2007,p.121.</a:t>
            </a:r>
            <a:endParaRPr lang="pt-BR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1C5F9733-675C-417F-B9CF-EB94C1F5D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0" r="3625" b="3"/>
          <a:stretch/>
        </p:blipFill>
        <p:spPr>
          <a:xfrm>
            <a:off x="6518287" y="1464186"/>
            <a:ext cx="5673713" cy="5393814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4603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02336" y="1510145"/>
            <a:ext cx="11338560" cy="45889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“O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objetivo fundamental da pesquisa e descobrir respostas para problemas mediante o emprego de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procedimentos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científicos.” Carlos Antônio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Gil,1946.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“A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pesquisa tem como objetivo principal o avanço do conhecimento científico sem nenhuma preocupação com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aplicalidade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imediata dos resultados a serem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colhidos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Appolinário, 2011,p.149.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“É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na pesquisa que utilizamos diferentes instrumentos para chegarmos a uma resposta mais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precisa” Medeiros, 2008, p.38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6016171" cy="408242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“O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método de pesquisa consiste no elemento que fornece confiabilidade e veracidade a interpretação de fenômeno objeto de estudo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.” Menezes, 1993, p.39.</a:t>
            </a:r>
            <a:endParaRPr lang="pt-BR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26F7CB05-9CC9-4454-B7DD-3389CFDF5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5" r="27589" b="3"/>
          <a:stretch/>
        </p:blipFill>
        <p:spPr>
          <a:xfrm>
            <a:off x="6241142" y="940319"/>
            <a:ext cx="5743039" cy="6097294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519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 que fazer pesquisa na universidade?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Aperfeiçoamento formativo;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Construção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 desconstrução do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conhecimento;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Desenvolvimento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pessoal 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profissional.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que a pesquisa representa para essa instituição?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68036" y="1745673"/>
            <a:ext cx="10936576" cy="41576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Título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Universidade;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Sistema Complementar;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dos três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pilares.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lob:https://web.whatsapp.com/5ed93438-4cef-4612-91a0-3cae111232bb"/>
          <p:cNvSpPr>
            <a:spLocks noChangeAspect="1" noChangeArrowheads="1"/>
          </p:cNvSpPr>
          <p:nvPr/>
        </p:nvSpPr>
        <p:spPr bwMode="auto">
          <a:xfrm>
            <a:off x="155575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49" y="3034145"/>
            <a:ext cx="7093631" cy="294376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27418" y="5997039"/>
            <a:ext cx="7136411" cy="27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Fonte: https://posgraduando.com/ensino-pesquisa-extensao/</a:t>
            </a:r>
          </a:p>
        </p:txBody>
      </p:sp>
    </p:spTree>
    <p:extLst>
      <p:ext uri="{BB962C8B-B14F-4D97-AF65-F5344CB8AC3E}">
        <p14:creationId xmlns:p14="http://schemas.microsoft.com/office/powerpoint/2010/main" val="40102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dinâmica das pesquisas nas universidades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43345" y="1607127"/>
            <a:ext cx="11061267" cy="525087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Universidades públicas realizam mais de 95% da ciência no Brasil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pt-B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população brasileira em sua maioria não tem 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dimensão;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pt-B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produção de ciência.</a:t>
            </a:r>
          </a:p>
          <a:p>
            <a:endParaRPr lang="pt-BR" dirty="0"/>
          </a:p>
        </p:txBody>
      </p:sp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78838"/>
            <a:ext cx="3155616" cy="2200558"/>
          </a:xfrm>
          <a:prstGeom prst="rect">
            <a:avLst/>
          </a:prstGeom>
        </p:spPr>
      </p:pic>
      <p:pic>
        <p:nvPicPr>
          <p:cNvPr id="5" name="Imagem 4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965" y="3742806"/>
            <a:ext cx="3931544" cy="2656481"/>
          </a:xfrm>
          <a:prstGeom prst="rect">
            <a:avLst/>
          </a:prstGeom>
        </p:spPr>
      </p:pic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31" y="2369128"/>
            <a:ext cx="3795386" cy="235920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946779" y="4840213"/>
            <a:ext cx="3795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Fonte:</a:t>
            </a:r>
            <a:r>
              <a:rPr lang="pt-BR" sz="1200" dirty="0" err="1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://jornal.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usp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ciencias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t-BR" sz="1200" dirty="0" err="1">
                <a:latin typeface="Times New Roman" pitchFamily="18" charset="0"/>
                <a:cs typeface="Times New Roman" pitchFamily="18" charset="0"/>
              </a:rPr>
              <a:t>fabricas-de-conhecimento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702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 que a pesquisa é tão dinâmica na universidade?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Ensino, Pesquisa e extensão;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Produção do conhecimento.</a:t>
            </a:r>
          </a:p>
          <a:p>
            <a:endParaRPr lang="pt-BR" sz="2000" dirty="0">
              <a:latin typeface="Bahnschrift" panose="020B0502040204020203" pitchFamily="34" charset="0"/>
              <a:cs typeface="Arial" panose="020B0604020202020204" pitchFamily="34" charset="0"/>
            </a:endParaRPr>
          </a:p>
          <a:p>
            <a:pPr marL="1371600" lvl="3" indent="0" algn="just">
              <a:buNone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[...]”é </a:t>
            </a: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preparando o bom pesquisador que se prepara o bom professor universitário ou qualquer outro profissional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SEVERINO, A. J. – A pesquisa na pós-graduação em educação. Revista Eletrônica de Educação. São Carlos, SP: UFSCar, v.1, set. 2007,p.32  </a:t>
            </a:r>
          </a:p>
        </p:txBody>
      </p:sp>
    </p:spTree>
    <p:extLst>
      <p:ext uri="{BB962C8B-B14F-4D97-AF65-F5344CB8AC3E}">
        <p14:creationId xmlns:p14="http://schemas.microsoft.com/office/powerpoint/2010/main" val="16302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Relevância social e demanda</a:t>
            </a:r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pt-B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84909" y="1717964"/>
            <a:ext cx="11305309" cy="4973122"/>
          </a:xfrm>
        </p:spPr>
        <p:txBody>
          <a:bodyPr>
            <a:normAutofit/>
          </a:bodyPr>
          <a:lstStyle/>
          <a:p>
            <a:pPr marL="0" lvl="3" indent="0" algn="just">
              <a:spcBef>
                <a:spcPts val="0"/>
              </a:spcBef>
              <a:buNone/>
            </a:pP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[...]A legitimação de todos os processos e procedimentos relacionados com a educação está necessariamente vinculada aos valores e aos objetivos relacionados com a construção de uma sociedade onde as pessoas possam encontrar subsídios para sua emancipação. SEVERINO, A. J. – A pesquisa na pós-graduação em educação. Revista Eletrônica de Educação. São Carlos, SP: UFSCar, v.1, set. 2007, p.32.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0" lvl="3" indent="0" algn="just">
              <a:spcBef>
                <a:spcPts val="0"/>
              </a:spcBef>
              <a:buNone/>
            </a:pP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“O </a:t>
            </a: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avanço do conhecimento deve ser articulado à investigação de problemas socialmente relevantes, considerando as demandas da sociedade brasileira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SEVERINO, A. J. – A pesquisa na pós-graduação em educação. Revista Eletrônica de Educação. São Carlos, SP: UFSCar, v.1, set. 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2007,p.32.</a:t>
            </a:r>
            <a:endParaRPr lang="pt-B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Iniciação científica</a:t>
            </a:r>
          </a:p>
        </p:txBody>
      </p:sp>
      <p:pic>
        <p:nvPicPr>
          <p:cNvPr id="4" name="Espaço Reservado para Conteúdo 3" descr="Recorte de Tela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" y="1325645"/>
            <a:ext cx="4415706" cy="2779716"/>
          </a:xfrm>
        </p:spPr>
      </p:pic>
      <p:pic>
        <p:nvPicPr>
          <p:cNvPr id="5" name="Imagem 4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2" y="4058041"/>
            <a:ext cx="4384987" cy="2799959"/>
          </a:xfrm>
          <a:prstGeom prst="rect">
            <a:avLst/>
          </a:prstGeom>
        </p:spPr>
      </p:pic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3" y="1422627"/>
            <a:ext cx="4563401" cy="2678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645237" y="5909785"/>
            <a:ext cx="328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https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://www.pravaler.com.br/pesquisa-cientifica-tudo-que-voce-precisa-para-fazer-a-sua</a:t>
            </a:r>
            <a:r>
              <a:rPr lang="pt-BR" sz="1200" dirty="0"/>
              <a:t>/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24248" y="4842456"/>
            <a:ext cx="27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Editais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INTRODUÇÃO </a:t>
            </a:r>
            <a:endParaRPr lang="pt-B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12618" y="1676400"/>
            <a:ext cx="10991994" cy="5029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Problema de pesquisa: qual a dinâmica da pesquisa científica na universidade?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Objetivos: entender os conceitos de pesquisa, e como ela se dá no âmbito acadêmico.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Estrutura do trabalho: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 que é pesquisa e porque pesquisamos?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Quais são os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principais tipos de pesquisa 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Quais são os principais pensadores sobre o assunto? 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Por que fazer pesquisa na universidade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 dinâmica da pesquisa na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universidade.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89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CONSIDERAÇÕES FINAIS</a:t>
            </a:r>
            <a:endParaRPr lang="pt-B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Diante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 conclusão desse trabalho, foi possível observar as diferentes formas e tipos de pesquisa, dando ênfase a pesquisa científica, que com os dados apresentados podemos constatar a importância da pesquisa dentro das universidades, conhecendo os tipos e diferenciando-os, além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disso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mostrou o quanto pode mudar a vida do acadêmico, a partir da Iniciação científica,  agregando ao seu currículo 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gerando, principalmente, conhecimento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54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REFERÊNCIAS </a:t>
            </a:r>
            <a:endParaRPr lang="pt-B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551709"/>
            <a:ext cx="11047412" cy="51829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Significado de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Pesquisa. Significados, 2018.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isponível em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pt-BR" sz="1800" dirty="0">
                <a:latin typeface="Times New Roman" pitchFamily="18" charset="0"/>
                <a:cs typeface="Times New Roman" pitchFamily="18" charset="0"/>
                <a:hlinkClick r:id="rId2"/>
              </a:rPr>
              <a:t>://www.significados.com.br/pesquisa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. Acesso em: 17 de junho de 2021. </a:t>
            </a:r>
          </a:p>
          <a:p>
            <a:pPr marL="0" indent="0">
              <a:spcBef>
                <a:spcPts val="0"/>
              </a:spcBef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Conceito de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Pesquisa. Que conceitos.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Disponível em: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pt-BR" sz="18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queconceito.com.br/pesquisa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. Acesso em: 10 de junho de 2021. </a:t>
            </a:r>
          </a:p>
          <a:p>
            <a:pPr marL="0" indent="0">
              <a:spcBef>
                <a:spcPts val="0"/>
              </a:spcBef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FREITAS,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Clive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de.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O significado da pesquisa: como ela molda nossas vidas e cria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marcas.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Think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2013.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Disponível em: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pt-BR" sz="1800" dirty="0">
                <a:latin typeface="Times New Roman" pitchFamily="18" charset="0"/>
                <a:cs typeface="Times New Roman" pitchFamily="18" charset="0"/>
                <a:hlinkClick r:id="rId4"/>
              </a:rPr>
              <a:t>://www.thinkwithgoogle.com/intl/pt-br/estrategias-de-marketing/search/meaning-of-search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. Acesso em: 12 de junho de 2021.</a:t>
            </a:r>
          </a:p>
          <a:p>
            <a:pPr marL="0" indent="0">
              <a:spcBef>
                <a:spcPts val="0"/>
              </a:spcBef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.SEVERINO, A. J. – A pesquisa na pós-graduação em educação. Revista Eletrônica de Educação. São Carlos, SP: UFSCar, v.1, no. 1, p. 31-49, set. 2007.  32 </a:t>
            </a: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Pesquisa Científica – Tudo que você precisa para fazer a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sua.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Pravaler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Disponível em: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pt-BR" sz="1800" dirty="0">
                <a:latin typeface="Times New Roman" pitchFamily="18" charset="0"/>
                <a:cs typeface="Times New Roman" pitchFamily="18" charset="0"/>
                <a:hlinkClick r:id="rId5"/>
              </a:rPr>
              <a:t>://www.pravaler.com.br/pesquisa-cientifica-tudo-que-voce-precisa-para-fazer-a-sua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. Acesso em: 17 de junho de 2021. </a:t>
            </a:r>
          </a:p>
          <a:p>
            <a:pPr marL="0" indent="0">
              <a:spcBef>
                <a:spcPts val="0"/>
              </a:spcBef>
              <a:buNone/>
            </a:pPr>
            <a:endParaRPr lang="pt-BR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ESCOBAR, </a:t>
            </a:r>
            <a:r>
              <a:rPr lang="pt-BR" sz="1800" dirty="0" err="1" smtClean="0">
                <a:latin typeface="Times New Roman" pitchFamily="18" charset="0"/>
                <a:cs typeface="Times New Roman" pitchFamily="18" charset="0"/>
              </a:rPr>
              <a:t>Herton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. Fábricas de conhecimento. Disponível em: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https://jornal.usp.br/ciencias/fabricas-de-conhecimento/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. Acesso em: 17 de junho de 2021.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14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TELLES, Cassiano; FREITAS, Antony </a:t>
            </a:r>
            <a:r>
              <a:rPr lang="pt-BR" sz="1800" dirty="0" err="1">
                <a:latin typeface="Times New Roman" pitchFamily="18" charset="0"/>
                <a:cs typeface="Times New Roman" pitchFamily="18" charset="0"/>
              </a:rPr>
              <a:t>Targino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 de. A importância da pesquisa na universidade. EFDeportes.com, 2011. Disponível em: https://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www.efdeportes.com/efd159/a-importancia-da-pesquisa-na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universidade.htm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#:~:text=Sendo%20a%20pesquisa%20um%20grande,de%20fundamental%20import%C3%A2ncia%20para%20o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.Acesso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em: 13 de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jun. de 2021</a:t>
            </a:r>
          </a:p>
          <a:p>
            <a:pPr marL="0" indent="0">
              <a:spcBef>
                <a:spcPts val="0"/>
              </a:spcBef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QUECURSO. Pesquisa científica: a importância dela para uma universidade. 2021. Disponível em: https://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quecurso.com.br/blog/pesquisa-cientifica-a-importancia-dela/. Acesso em:13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jun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2021.</a:t>
            </a:r>
          </a:p>
          <a:p>
            <a:pPr marL="0" indent="0">
              <a:spcBef>
                <a:spcPts val="0"/>
              </a:spcBef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OHIRA, Maria Lourdes </a:t>
            </a:r>
            <a:r>
              <a:rPr lang="pt-BR" sz="1800" dirty="0" err="1">
                <a:latin typeface="Times New Roman" pitchFamily="18" charset="0"/>
                <a:cs typeface="Times New Roman" pitchFamily="18" charset="0"/>
              </a:rPr>
              <a:t>Blatt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. POR QUE FAZER PESQUISA NA </a:t>
            </a:r>
            <a:r>
              <a:rPr lang="pt-BR" sz="1800" dirty="0" err="1">
                <a:latin typeface="Times New Roman" pitchFamily="18" charset="0"/>
                <a:cs typeface="Times New Roman" pitchFamily="18" charset="0"/>
              </a:rPr>
              <a:t>UNIVERSIDADE?.Revista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 ACB, 1998.v. 3, n. 3 . Disponível em: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 https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://revista.acbsc.org.br/racb/article/view/329/388. Acesso em: 30 de </a:t>
            </a: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mai de </a:t>
            </a:r>
            <a:r>
              <a:rPr lang="pt-BR" sz="1800" dirty="0">
                <a:latin typeface="Times New Roman" pitchFamily="18" charset="0"/>
                <a:cs typeface="Times New Roman" pitchFamily="18" charset="0"/>
              </a:rPr>
              <a:t>2021.</a:t>
            </a:r>
          </a:p>
        </p:txBody>
      </p:sp>
    </p:spTree>
    <p:extLst>
      <p:ext uri="{BB962C8B-B14F-4D97-AF65-F5344CB8AC3E}">
        <p14:creationId xmlns:p14="http://schemas.microsoft.com/office/powerpoint/2010/main" val="39388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982" y="3592287"/>
            <a:ext cx="4904510" cy="1045029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OBRIGADO!</a:t>
            </a:r>
            <a:endParaRPr lang="pt-BR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Rocha\Downloads\GettyImages-165581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934" y="1412733"/>
            <a:ext cx="6373957" cy="4704022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60218" y="6206836"/>
            <a:ext cx="637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Fonte: https://cer.sebrae.com.br/blog/aulas-de-geografia-on-line-10-apps-e-sites-para-usar-na-aprendizagem/.</a:t>
            </a:r>
            <a:endParaRPr lang="pt-B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3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QUE É PESQUISA?</a:t>
            </a:r>
            <a:endParaRPr lang="pt-B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i="1" dirty="0" smtClean="0">
                <a:latin typeface="Times New Roman" pitchFamily="18" charset="0"/>
                <a:cs typeface="Times New Roman" pitchFamily="18" charset="0"/>
              </a:rPr>
              <a:t>Perquirere: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"procurar com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perseverança".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Outros conceitos: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Pesquisa é um conjunto de ações que visam a descoberta de novos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conhecimentos;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 pesquisa é a busca de uma informação da qual não se tem nenhum conhecimento ou cujo conhecimento é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limitado.</a:t>
            </a:r>
          </a:p>
        </p:txBody>
      </p:sp>
    </p:spTree>
    <p:extLst>
      <p:ext uri="{BB962C8B-B14F-4D97-AF65-F5344CB8AC3E}">
        <p14:creationId xmlns:p14="http://schemas.microsoft.com/office/powerpoint/2010/main" val="20274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2336" y="374074"/>
            <a:ext cx="11379200" cy="613478"/>
          </a:xfrm>
        </p:spPr>
        <p:txBody>
          <a:bodyPr>
            <a:normAutofit fontScale="90000"/>
          </a:bodyPr>
          <a:lstStyle/>
          <a:p>
            <a:r>
              <a:rPr lang="pt-BR" sz="3200" dirty="0" smtClean="0">
                <a:latin typeface="Arial Black" panose="020B0A04020102020204" pitchFamily="34" charset="0"/>
              </a:rPr>
              <a:t/>
            </a:r>
            <a:br>
              <a:rPr lang="pt-BR" sz="3200" dirty="0" smtClean="0">
                <a:latin typeface="Arial Black" panose="020B0A04020102020204" pitchFamily="34" charset="0"/>
              </a:rPr>
            </a:br>
            <a:r>
              <a:rPr lang="pt-BR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MODOS DE PESQUISA</a:t>
            </a:r>
            <a:endParaRPr lang="pt-BR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54182" y="1787237"/>
            <a:ext cx="10950430" cy="4744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DIRETA: Pesquisas de campo ou laboratorial;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OBJETIVO: traçar um perfil sobre determinado objeto de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pesquisa;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INDIRETA: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compostas por pesquisas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acadêmicas;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VIRTUAL: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realizada através de um dispositivo com acesso 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internet.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PORQUE AS PESSOAS PESQUISAM?</a:t>
            </a:r>
            <a:endParaRPr lang="pt-B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1- PESQUISA GERAL: todos fazem; sobre qualquer coisa; a todo momento.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Mensalmente, são feitas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bilhões de pesquisas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Google.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1" y="3220748"/>
            <a:ext cx="5763491" cy="320309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913680" y="6423839"/>
            <a:ext cx="7166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https://www.priory.com.br/quantas-pesquisas-sao-realizadas-no-google-por-dia-e-outros-dados-que-voce-precisa-conhecer/</a:t>
            </a:r>
          </a:p>
        </p:txBody>
      </p:sp>
    </p:spTree>
    <p:extLst>
      <p:ext uri="{BB962C8B-B14F-4D97-AF65-F5344CB8AC3E}">
        <p14:creationId xmlns:p14="http://schemas.microsoft.com/office/powerpoint/2010/main" val="36116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CATEGORIAS DE PESQUISA </a:t>
            </a:r>
            <a:endParaRPr lang="pt-B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46364" y="1579418"/>
            <a:ext cx="11161961" cy="447501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Fazer;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Compreender;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Pertencer;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Sentir;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Progredir;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Autoconhecimento.</a:t>
            </a:r>
          </a:p>
          <a:p>
            <a:endParaRPr lang="pt-BR" sz="2000" dirty="0">
              <a:latin typeface="Bahnschrift" panose="020B0502040204020203" pitchFamily="34" charset="0"/>
            </a:endParaRPr>
          </a:p>
          <a:p>
            <a:pPr>
              <a:buNone/>
            </a:pP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2- PESQUISA ACADÊMICA 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10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QUAIS SÃO OS TIPOS DE PESQUISA  ACADÊMICA?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Existem diferentes tipos de pesquisa são aplicados de acordo com o objetivo e abordagem que o pesquisador deseja utilizar como método científico do seu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estudo;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saber qual o tipo mais adequado, o investigador precisa considerar a finalidade e o objetivo do seu trabalho, a abordagem que deseja usar, e os procedimentos escolhidos.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PESQUISA CIENTÍFICA: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Engloba todos os tipos de pesquisa que se baseiam em procedimentos de 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caráter científico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para a obtenção dos resultados. </a:t>
            </a:r>
            <a:br>
              <a:rPr lang="pt-BR" sz="2600" dirty="0">
                <a:latin typeface="Times New Roman" pitchFamily="18" charset="0"/>
                <a:cs typeface="Times New Roman" pitchFamily="18" charset="0"/>
              </a:rPr>
            </a:b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É um processo que trabalha com a lógica aplicada na ciência: envolve a descoberta de um novo conhecimento, a correção de algum conhecimento já existente ou </a:t>
            </a: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o acréscimo 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de elementos a um estudo já existente.</a:t>
            </a:r>
            <a:br>
              <a:rPr lang="pt-BR" sz="2600" dirty="0">
                <a:latin typeface="Times New Roman" pitchFamily="18" charset="0"/>
                <a:cs typeface="Times New Roman" pitchFamily="18" charset="0"/>
              </a:rPr>
            </a:br>
            <a:endParaRPr lang="pt-BR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2336" y="228599"/>
            <a:ext cx="11379200" cy="1212274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Classificações da pesquisa científica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98764" y="1094509"/>
            <a:ext cx="11005848" cy="59990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Pesquisa básica e pesquisa aplicada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Pesquisa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quantitativa, qualitativa ou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quali-quantitativa.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Pesquisa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exploratória, pesquisa descritiva e pesquisa explicativa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Pesquisa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bibliográfica; pesquisa documental; estudo de caso; pesquisa ex post facto; pesquisa de campo, entre outras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Ressalta-se que uma pesquisa pode ter mais do que um tipo de procedimento, fazendo com que um sirva como complemento do outro.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86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679</TotalTime>
  <Words>1081</Words>
  <Application>Microsoft Office PowerPoint</Application>
  <PresentationFormat>Widescreen</PresentationFormat>
  <Paragraphs>131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Bahnschrift</vt:lpstr>
      <vt:lpstr>Georgia</vt:lpstr>
      <vt:lpstr>Times New Roman</vt:lpstr>
      <vt:lpstr>Wingdings</vt:lpstr>
      <vt:lpstr>Wingdings 2</vt:lpstr>
      <vt:lpstr>Cívico</vt:lpstr>
      <vt:lpstr>A DINÂMICA DA PESQUISA CIENTÍFICA NA FORMAÇÃO UNIVERSITÁRIA </vt:lpstr>
      <vt:lpstr>INTRODUÇÃO </vt:lpstr>
      <vt:lpstr>O QUE É PESQUISA?</vt:lpstr>
      <vt:lpstr>  MODOS DE PESQUISA</vt:lpstr>
      <vt:lpstr>PORQUE AS PESSOAS PESQUISAM?</vt:lpstr>
      <vt:lpstr>CATEGORIAS DE PESQUISA </vt:lpstr>
      <vt:lpstr>QUAIS SÃO OS TIPOS DE PESQUISA  ACADÊMICA?</vt:lpstr>
      <vt:lpstr>PESQUISA CIENTÍFICA:</vt:lpstr>
      <vt:lpstr>Classificações da pesquisa científica </vt:lpstr>
      <vt:lpstr>TIPOS DE PESQUISA: </vt:lpstr>
      <vt:lpstr>Principais pensadores sobre pesquisa</vt:lpstr>
      <vt:lpstr>Apresentação do PowerPoint</vt:lpstr>
      <vt:lpstr>Apresentação do PowerPoint</vt:lpstr>
      <vt:lpstr>Por que fazer pesquisa na universidade?</vt:lpstr>
      <vt:lpstr>O que a pesquisa representa para essa instituição?</vt:lpstr>
      <vt:lpstr>A dinâmica das pesquisas nas universidades</vt:lpstr>
      <vt:lpstr>Por que a pesquisa é tão dinâmica na universidade?</vt:lpstr>
      <vt:lpstr>Relevância social e demanda:</vt:lpstr>
      <vt:lpstr>Iniciação científica</vt:lpstr>
      <vt:lpstr>CONSIDERAÇÕES FINAIS</vt:lpstr>
      <vt:lpstr>REFERÊNCIAS </vt:lpstr>
      <vt:lpstr>Apresentação do PowerPoint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DINÂMICA DA PESQUISA CIENTÍFICA NA FORMAÇÃO UNIVERSITÁRIA</dc:title>
  <dc:creator>EDGAR</dc:creator>
  <cp:lastModifiedBy>Usuário do Windows</cp:lastModifiedBy>
  <cp:revision>38</cp:revision>
  <dcterms:created xsi:type="dcterms:W3CDTF">2021-06-17T14:30:56Z</dcterms:created>
  <dcterms:modified xsi:type="dcterms:W3CDTF">2021-06-21T19:02:28Z</dcterms:modified>
</cp:coreProperties>
</file>